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96" y="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D385EA-2728-4E15-B225-C774C5BFF8C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C980C5F-006E-4B6C-A835-7FC227BEE4B7}">
      <dgm:prSet phldrT="[Текст]" custT="1"/>
      <dgm:spPr/>
      <dgm:t>
        <a:bodyPr/>
        <a:lstStyle/>
        <a:p>
          <a:r>
            <a:rPr lang="ru-RU" sz="2800" dirty="0" smtClean="0"/>
            <a:t>Канал сбыта</a:t>
          </a:r>
          <a:endParaRPr lang="ru-RU" sz="2800" dirty="0"/>
        </a:p>
      </dgm:t>
    </dgm:pt>
    <dgm:pt modelId="{4D8FE311-81DC-4138-B2D6-6ABF4D18ED1B}" type="parTrans" cxnId="{4AB69E9F-9823-4B9B-9FE0-6D610FA6E7DC}">
      <dgm:prSet/>
      <dgm:spPr/>
      <dgm:t>
        <a:bodyPr/>
        <a:lstStyle/>
        <a:p>
          <a:endParaRPr lang="ru-RU"/>
        </a:p>
      </dgm:t>
    </dgm:pt>
    <dgm:pt modelId="{825C61EE-7008-45CA-BC39-6B3F9FC83B9C}" type="sibTrans" cxnId="{4AB69E9F-9823-4B9B-9FE0-6D610FA6E7DC}">
      <dgm:prSet/>
      <dgm:spPr/>
      <dgm:t>
        <a:bodyPr/>
        <a:lstStyle/>
        <a:p>
          <a:endParaRPr lang="ru-RU"/>
        </a:p>
      </dgm:t>
    </dgm:pt>
    <dgm:pt modelId="{2CE43051-1D91-4E9F-91CF-70C3320BA07F}">
      <dgm:prSet phldrT="[Текст]" custT="1"/>
      <dgm:spPr/>
      <dgm:t>
        <a:bodyPr/>
        <a:lstStyle/>
        <a:p>
          <a:r>
            <a:rPr lang="ru-RU" sz="2800" dirty="0" smtClean="0"/>
            <a:t>Прямые каналы</a:t>
          </a:r>
          <a:endParaRPr lang="ru-RU" sz="2800" dirty="0"/>
        </a:p>
      </dgm:t>
    </dgm:pt>
    <dgm:pt modelId="{C5465260-2509-4F6A-87DD-9808544D369F}" type="parTrans" cxnId="{333D5220-46D4-492D-9CD4-50A38A654972}">
      <dgm:prSet/>
      <dgm:spPr/>
      <dgm:t>
        <a:bodyPr/>
        <a:lstStyle/>
        <a:p>
          <a:endParaRPr lang="ru-RU"/>
        </a:p>
      </dgm:t>
    </dgm:pt>
    <dgm:pt modelId="{6F728505-6FC4-4AE1-8410-56FF8CE378AA}" type="sibTrans" cxnId="{333D5220-46D4-492D-9CD4-50A38A654972}">
      <dgm:prSet/>
      <dgm:spPr/>
      <dgm:t>
        <a:bodyPr/>
        <a:lstStyle/>
        <a:p>
          <a:endParaRPr lang="ru-RU"/>
        </a:p>
      </dgm:t>
    </dgm:pt>
    <dgm:pt modelId="{7E365041-5170-4C3B-922A-96B51300956D}">
      <dgm:prSet/>
      <dgm:spPr/>
      <dgm:t>
        <a:bodyPr/>
        <a:lstStyle/>
        <a:p>
          <a:r>
            <a:rPr lang="ru-RU" dirty="0" smtClean="0"/>
            <a:t>Продажи продукции через собственных сбытовых агентов. Такие каналы эффективны, когда конечный потребитель приобретает значительную партию продукции. </a:t>
          </a:r>
          <a:endParaRPr lang="ru-RU" dirty="0"/>
        </a:p>
      </dgm:t>
    </dgm:pt>
    <dgm:pt modelId="{DA8AF1BA-45B0-44ED-8882-CDA991A52CD2}" type="parTrans" cxnId="{4FF5EA75-825A-475B-864E-26167124BDB0}">
      <dgm:prSet/>
      <dgm:spPr/>
      <dgm:t>
        <a:bodyPr/>
        <a:lstStyle/>
        <a:p>
          <a:endParaRPr lang="ru-RU"/>
        </a:p>
      </dgm:t>
    </dgm:pt>
    <dgm:pt modelId="{48F60B28-FCAB-4618-A723-7658B0D53AD9}" type="sibTrans" cxnId="{4FF5EA75-825A-475B-864E-26167124BDB0}">
      <dgm:prSet/>
      <dgm:spPr/>
      <dgm:t>
        <a:bodyPr/>
        <a:lstStyle/>
        <a:p>
          <a:endParaRPr lang="ru-RU"/>
        </a:p>
      </dgm:t>
    </dgm:pt>
    <dgm:pt modelId="{293449E0-92E8-44CA-8B80-48EC428C653B}">
      <dgm:prSet/>
      <dgm:spPr/>
      <dgm:t>
        <a:bodyPr/>
        <a:lstStyle/>
        <a:p>
          <a:r>
            <a:rPr lang="ru-RU" dirty="0" smtClean="0"/>
            <a:t>Представляют собой сеть торговых организаций и оптовиков.</a:t>
          </a:r>
          <a:endParaRPr lang="ru-RU" dirty="0"/>
        </a:p>
      </dgm:t>
    </dgm:pt>
    <dgm:pt modelId="{A9AAD400-AA8A-4222-B10C-E63FC22CFE7E}" type="sibTrans" cxnId="{21E42571-B8F2-4F5D-A598-F8B610488E88}">
      <dgm:prSet/>
      <dgm:spPr/>
      <dgm:t>
        <a:bodyPr/>
        <a:lstStyle/>
        <a:p>
          <a:endParaRPr lang="ru-RU"/>
        </a:p>
      </dgm:t>
    </dgm:pt>
    <dgm:pt modelId="{E0255783-3FC3-4C00-99F9-679FDA84BD38}" type="parTrans" cxnId="{21E42571-B8F2-4F5D-A598-F8B610488E88}">
      <dgm:prSet/>
      <dgm:spPr/>
      <dgm:t>
        <a:bodyPr/>
        <a:lstStyle/>
        <a:p>
          <a:endParaRPr lang="ru-RU"/>
        </a:p>
      </dgm:t>
    </dgm:pt>
    <dgm:pt modelId="{835B55F5-4D2C-439B-87DB-D4B1EF298FDC}">
      <dgm:prSet phldrT="[Текст]" custT="1"/>
      <dgm:spPr/>
      <dgm:t>
        <a:bodyPr/>
        <a:lstStyle/>
        <a:p>
          <a:r>
            <a:rPr lang="ru-RU" sz="2400" dirty="0" smtClean="0"/>
            <a:t>Посреднические каналы</a:t>
          </a:r>
          <a:endParaRPr lang="ru-RU" sz="2400" dirty="0"/>
        </a:p>
      </dgm:t>
    </dgm:pt>
    <dgm:pt modelId="{83FE7BDC-D00C-4672-A9F0-5749166EECF0}" type="sibTrans" cxnId="{14B1FD04-179B-42F2-9349-50DCDF49151D}">
      <dgm:prSet/>
      <dgm:spPr/>
      <dgm:t>
        <a:bodyPr/>
        <a:lstStyle/>
        <a:p>
          <a:endParaRPr lang="ru-RU"/>
        </a:p>
      </dgm:t>
    </dgm:pt>
    <dgm:pt modelId="{E7455DA5-62D6-4362-9DF1-8B5117A1585C}" type="parTrans" cxnId="{14B1FD04-179B-42F2-9349-50DCDF49151D}">
      <dgm:prSet/>
      <dgm:spPr/>
      <dgm:t>
        <a:bodyPr/>
        <a:lstStyle/>
        <a:p>
          <a:endParaRPr lang="ru-RU"/>
        </a:p>
      </dgm:t>
    </dgm:pt>
    <dgm:pt modelId="{A1C2F460-DBCB-4776-91FC-BDE66AC65B29}" type="pres">
      <dgm:prSet presAssocID="{2BD385EA-2728-4E15-B225-C774C5BFF8C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DECDB4F-A7E8-4D4E-ADD1-929860803DCA}" type="pres">
      <dgm:prSet presAssocID="{DC980C5F-006E-4B6C-A835-7FC227BEE4B7}" presName="hierRoot1" presStyleCnt="0"/>
      <dgm:spPr/>
    </dgm:pt>
    <dgm:pt modelId="{77E9DEBA-6035-44F4-80AE-FD3D80653B7F}" type="pres">
      <dgm:prSet presAssocID="{DC980C5F-006E-4B6C-A835-7FC227BEE4B7}" presName="composite" presStyleCnt="0"/>
      <dgm:spPr/>
    </dgm:pt>
    <dgm:pt modelId="{C23D8CD0-579A-45E8-8124-2AEE4D19ADF7}" type="pres">
      <dgm:prSet presAssocID="{DC980C5F-006E-4B6C-A835-7FC227BEE4B7}" presName="background" presStyleLbl="node0" presStyleIdx="0" presStyleCnt="1"/>
      <dgm:spPr/>
    </dgm:pt>
    <dgm:pt modelId="{C9619755-AE43-4660-9201-875AAB4429BF}" type="pres">
      <dgm:prSet presAssocID="{DC980C5F-006E-4B6C-A835-7FC227BEE4B7}" presName="text" presStyleLbl="fgAcc0" presStyleIdx="0" presStyleCnt="1" custScaleX="80077" custScaleY="516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36CA70-5DE1-4153-B827-920A21559E9C}" type="pres">
      <dgm:prSet presAssocID="{DC980C5F-006E-4B6C-A835-7FC227BEE4B7}" presName="hierChild2" presStyleCnt="0"/>
      <dgm:spPr/>
    </dgm:pt>
    <dgm:pt modelId="{C5C78369-A202-4A4C-BA7F-66EBD639B8E9}" type="pres">
      <dgm:prSet presAssocID="{C5465260-2509-4F6A-87DD-9808544D369F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16EEB5C-C6BB-4924-A4DF-17FAC1764982}" type="pres">
      <dgm:prSet presAssocID="{2CE43051-1D91-4E9F-91CF-70C3320BA07F}" presName="hierRoot2" presStyleCnt="0"/>
      <dgm:spPr/>
    </dgm:pt>
    <dgm:pt modelId="{CE322551-3806-493B-930E-B4B9C8F6E25D}" type="pres">
      <dgm:prSet presAssocID="{2CE43051-1D91-4E9F-91CF-70C3320BA07F}" presName="composite2" presStyleCnt="0"/>
      <dgm:spPr/>
    </dgm:pt>
    <dgm:pt modelId="{D82648C9-EA8B-4DCE-8D50-FA4535AC283C}" type="pres">
      <dgm:prSet presAssocID="{2CE43051-1D91-4E9F-91CF-70C3320BA07F}" presName="background2" presStyleLbl="node2" presStyleIdx="0" presStyleCnt="2"/>
      <dgm:spPr/>
    </dgm:pt>
    <dgm:pt modelId="{F2777E79-123E-4101-9CDD-BFD24EDA2249}" type="pres">
      <dgm:prSet presAssocID="{2CE43051-1D91-4E9F-91CF-70C3320BA07F}" presName="text2" presStyleLbl="fgAcc2" presStyleIdx="0" presStyleCnt="2" custScaleX="77037" custScaleY="547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526D227-6224-4ED9-817D-BC21F82AC0A6}" type="pres">
      <dgm:prSet presAssocID="{2CE43051-1D91-4E9F-91CF-70C3320BA07F}" presName="hierChild3" presStyleCnt="0"/>
      <dgm:spPr/>
    </dgm:pt>
    <dgm:pt modelId="{AA664EF5-DD93-4C21-8E2D-22C7CADFC64B}" type="pres">
      <dgm:prSet presAssocID="{DA8AF1BA-45B0-44ED-8882-CDA991A52CD2}" presName="Name17" presStyleLbl="parChTrans1D3" presStyleIdx="0" presStyleCnt="2"/>
      <dgm:spPr/>
      <dgm:t>
        <a:bodyPr/>
        <a:lstStyle/>
        <a:p>
          <a:endParaRPr lang="ru-RU"/>
        </a:p>
      </dgm:t>
    </dgm:pt>
    <dgm:pt modelId="{1C0BBA18-7BF7-4D03-B1FE-5521D5E3448A}" type="pres">
      <dgm:prSet presAssocID="{7E365041-5170-4C3B-922A-96B51300956D}" presName="hierRoot3" presStyleCnt="0"/>
      <dgm:spPr/>
    </dgm:pt>
    <dgm:pt modelId="{7425C670-5A9D-4BB6-9BE2-658264F3C225}" type="pres">
      <dgm:prSet presAssocID="{7E365041-5170-4C3B-922A-96B51300956D}" presName="composite3" presStyleCnt="0"/>
      <dgm:spPr/>
    </dgm:pt>
    <dgm:pt modelId="{C13A639B-EA82-485D-9665-B2FBF702E03D}" type="pres">
      <dgm:prSet presAssocID="{7E365041-5170-4C3B-922A-96B51300956D}" presName="background3" presStyleLbl="node3" presStyleIdx="0" presStyleCnt="2"/>
      <dgm:spPr/>
    </dgm:pt>
    <dgm:pt modelId="{4DA985AB-2957-40F8-8C89-79142B8479DD}" type="pres">
      <dgm:prSet presAssocID="{7E365041-5170-4C3B-922A-96B51300956D}" presName="text3" presStyleLbl="fgAcc3" presStyleIdx="0" presStyleCnt="2" custScaleX="106698" custScaleY="1041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8232C4-3D7C-4081-B2DC-9C8244319305}" type="pres">
      <dgm:prSet presAssocID="{7E365041-5170-4C3B-922A-96B51300956D}" presName="hierChild4" presStyleCnt="0"/>
      <dgm:spPr/>
    </dgm:pt>
    <dgm:pt modelId="{D473CF53-983A-4475-8485-9DE5222AAA71}" type="pres">
      <dgm:prSet presAssocID="{E7455DA5-62D6-4362-9DF1-8B5117A1585C}" presName="Name10" presStyleLbl="parChTrans1D2" presStyleIdx="1" presStyleCnt="2"/>
      <dgm:spPr/>
      <dgm:t>
        <a:bodyPr/>
        <a:lstStyle/>
        <a:p>
          <a:endParaRPr lang="ru-RU"/>
        </a:p>
      </dgm:t>
    </dgm:pt>
    <dgm:pt modelId="{A63F0BB2-7299-4A52-9906-E5035EE7E7C1}" type="pres">
      <dgm:prSet presAssocID="{835B55F5-4D2C-439B-87DB-D4B1EF298FDC}" presName="hierRoot2" presStyleCnt="0"/>
      <dgm:spPr/>
    </dgm:pt>
    <dgm:pt modelId="{93A30929-11FA-4CA4-81B7-D379CD5C8636}" type="pres">
      <dgm:prSet presAssocID="{835B55F5-4D2C-439B-87DB-D4B1EF298FDC}" presName="composite2" presStyleCnt="0"/>
      <dgm:spPr/>
    </dgm:pt>
    <dgm:pt modelId="{A1E6DDE6-822C-4A1E-B120-0F784F6DBFD6}" type="pres">
      <dgm:prSet presAssocID="{835B55F5-4D2C-439B-87DB-D4B1EF298FDC}" presName="background2" presStyleLbl="node2" presStyleIdx="1" presStyleCnt="2"/>
      <dgm:spPr/>
    </dgm:pt>
    <dgm:pt modelId="{DB640D80-24B2-4B32-9451-C16C0EF49CE7}" type="pres">
      <dgm:prSet presAssocID="{835B55F5-4D2C-439B-87DB-D4B1EF298FDC}" presName="text2" presStyleLbl="fgAcc2" presStyleIdx="1" presStyleCnt="2" custScaleX="79389" custScaleY="544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2FA842-86D0-4F66-AD36-3C1376D1E25E}" type="pres">
      <dgm:prSet presAssocID="{835B55F5-4D2C-439B-87DB-D4B1EF298FDC}" presName="hierChild3" presStyleCnt="0"/>
      <dgm:spPr/>
    </dgm:pt>
    <dgm:pt modelId="{9C0D64DD-0EC8-4967-84B3-31AD04E380DD}" type="pres">
      <dgm:prSet presAssocID="{E0255783-3FC3-4C00-99F9-679FDA84BD38}" presName="Name17" presStyleLbl="parChTrans1D3" presStyleIdx="1" presStyleCnt="2"/>
      <dgm:spPr/>
      <dgm:t>
        <a:bodyPr/>
        <a:lstStyle/>
        <a:p>
          <a:endParaRPr lang="ru-RU"/>
        </a:p>
      </dgm:t>
    </dgm:pt>
    <dgm:pt modelId="{D21A672F-F759-49D1-B35D-D502654A1FEB}" type="pres">
      <dgm:prSet presAssocID="{293449E0-92E8-44CA-8B80-48EC428C653B}" presName="hierRoot3" presStyleCnt="0"/>
      <dgm:spPr/>
    </dgm:pt>
    <dgm:pt modelId="{A9E5E607-3698-4043-B29F-B050E46D5DEE}" type="pres">
      <dgm:prSet presAssocID="{293449E0-92E8-44CA-8B80-48EC428C653B}" presName="composite3" presStyleCnt="0"/>
      <dgm:spPr/>
    </dgm:pt>
    <dgm:pt modelId="{5AE6D24C-F252-4D70-89F3-B85711E7C831}" type="pres">
      <dgm:prSet presAssocID="{293449E0-92E8-44CA-8B80-48EC428C653B}" presName="background3" presStyleLbl="node3" presStyleIdx="1" presStyleCnt="2"/>
      <dgm:spPr/>
    </dgm:pt>
    <dgm:pt modelId="{38406ED5-AE62-4B84-B6D7-632840D89B18}" type="pres">
      <dgm:prSet presAssocID="{293449E0-92E8-44CA-8B80-48EC428C653B}" presName="text3" presStyleLbl="fgAcc3" presStyleIdx="1" presStyleCnt="2" custScaleX="95820" custScaleY="973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4B1683-5D07-4C9D-8B58-A0607C4AC5F1}" type="pres">
      <dgm:prSet presAssocID="{293449E0-92E8-44CA-8B80-48EC428C653B}" presName="hierChild4" presStyleCnt="0"/>
      <dgm:spPr/>
    </dgm:pt>
  </dgm:ptLst>
  <dgm:cxnLst>
    <dgm:cxn modelId="{FF8A0D8C-D4FF-4C88-B3A1-B450C918F066}" type="presOf" srcId="{E0255783-3FC3-4C00-99F9-679FDA84BD38}" destId="{9C0D64DD-0EC8-4967-84B3-31AD04E380DD}" srcOrd="0" destOrd="0" presId="urn:microsoft.com/office/officeart/2005/8/layout/hierarchy1"/>
    <dgm:cxn modelId="{D08A9550-7E72-47FC-B3F8-466652F5E12F}" type="presOf" srcId="{835B55F5-4D2C-439B-87DB-D4B1EF298FDC}" destId="{DB640D80-24B2-4B32-9451-C16C0EF49CE7}" srcOrd="0" destOrd="0" presId="urn:microsoft.com/office/officeart/2005/8/layout/hierarchy1"/>
    <dgm:cxn modelId="{14B1FD04-179B-42F2-9349-50DCDF49151D}" srcId="{DC980C5F-006E-4B6C-A835-7FC227BEE4B7}" destId="{835B55F5-4D2C-439B-87DB-D4B1EF298FDC}" srcOrd="1" destOrd="0" parTransId="{E7455DA5-62D6-4362-9DF1-8B5117A1585C}" sibTransId="{83FE7BDC-D00C-4672-A9F0-5749166EECF0}"/>
    <dgm:cxn modelId="{490B78E1-2161-49A6-9FD6-CE321214C628}" type="presOf" srcId="{7E365041-5170-4C3B-922A-96B51300956D}" destId="{4DA985AB-2957-40F8-8C89-79142B8479DD}" srcOrd="0" destOrd="0" presId="urn:microsoft.com/office/officeart/2005/8/layout/hierarchy1"/>
    <dgm:cxn modelId="{333D5220-46D4-492D-9CD4-50A38A654972}" srcId="{DC980C5F-006E-4B6C-A835-7FC227BEE4B7}" destId="{2CE43051-1D91-4E9F-91CF-70C3320BA07F}" srcOrd="0" destOrd="0" parTransId="{C5465260-2509-4F6A-87DD-9808544D369F}" sibTransId="{6F728505-6FC4-4AE1-8410-56FF8CE378AA}"/>
    <dgm:cxn modelId="{47751F81-B7F8-4E14-AA69-DC7130445EEF}" type="presOf" srcId="{E7455DA5-62D6-4362-9DF1-8B5117A1585C}" destId="{D473CF53-983A-4475-8485-9DE5222AAA71}" srcOrd="0" destOrd="0" presId="urn:microsoft.com/office/officeart/2005/8/layout/hierarchy1"/>
    <dgm:cxn modelId="{1A17AB29-2129-4D38-8519-986D8B96AB69}" type="presOf" srcId="{293449E0-92E8-44CA-8B80-48EC428C653B}" destId="{38406ED5-AE62-4B84-B6D7-632840D89B18}" srcOrd="0" destOrd="0" presId="urn:microsoft.com/office/officeart/2005/8/layout/hierarchy1"/>
    <dgm:cxn modelId="{4AB69E9F-9823-4B9B-9FE0-6D610FA6E7DC}" srcId="{2BD385EA-2728-4E15-B225-C774C5BFF8C1}" destId="{DC980C5F-006E-4B6C-A835-7FC227BEE4B7}" srcOrd="0" destOrd="0" parTransId="{4D8FE311-81DC-4138-B2D6-6ABF4D18ED1B}" sibTransId="{825C61EE-7008-45CA-BC39-6B3F9FC83B9C}"/>
    <dgm:cxn modelId="{26230168-4C20-4500-BAB4-D6973910007D}" type="presOf" srcId="{2BD385EA-2728-4E15-B225-C774C5BFF8C1}" destId="{A1C2F460-DBCB-4776-91FC-BDE66AC65B29}" srcOrd="0" destOrd="0" presId="urn:microsoft.com/office/officeart/2005/8/layout/hierarchy1"/>
    <dgm:cxn modelId="{C693D826-BCC0-4A1F-8BE3-7066C9138BE3}" type="presOf" srcId="{DC980C5F-006E-4B6C-A835-7FC227BEE4B7}" destId="{C9619755-AE43-4660-9201-875AAB4429BF}" srcOrd="0" destOrd="0" presId="urn:microsoft.com/office/officeart/2005/8/layout/hierarchy1"/>
    <dgm:cxn modelId="{38166DDF-C1BD-4909-B62C-48383CDA9D50}" type="presOf" srcId="{2CE43051-1D91-4E9F-91CF-70C3320BA07F}" destId="{F2777E79-123E-4101-9CDD-BFD24EDA2249}" srcOrd="0" destOrd="0" presId="urn:microsoft.com/office/officeart/2005/8/layout/hierarchy1"/>
    <dgm:cxn modelId="{DFB0893A-8440-4639-91D1-37C16E421357}" type="presOf" srcId="{DA8AF1BA-45B0-44ED-8882-CDA991A52CD2}" destId="{AA664EF5-DD93-4C21-8E2D-22C7CADFC64B}" srcOrd="0" destOrd="0" presId="urn:microsoft.com/office/officeart/2005/8/layout/hierarchy1"/>
    <dgm:cxn modelId="{1046F9D4-23F1-4B10-AC29-B156F0149AFA}" type="presOf" srcId="{C5465260-2509-4F6A-87DD-9808544D369F}" destId="{C5C78369-A202-4A4C-BA7F-66EBD639B8E9}" srcOrd="0" destOrd="0" presId="urn:microsoft.com/office/officeart/2005/8/layout/hierarchy1"/>
    <dgm:cxn modelId="{4FF5EA75-825A-475B-864E-26167124BDB0}" srcId="{2CE43051-1D91-4E9F-91CF-70C3320BA07F}" destId="{7E365041-5170-4C3B-922A-96B51300956D}" srcOrd="0" destOrd="0" parTransId="{DA8AF1BA-45B0-44ED-8882-CDA991A52CD2}" sibTransId="{48F60B28-FCAB-4618-A723-7658B0D53AD9}"/>
    <dgm:cxn modelId="{21E42571-B8F2-4F5D-A598-F8B610488E88}" srcId="{835B55F5-4D2C-439B-87DB-D4B1EF298FDC}" destId="{293449E0-92E8-44CA-8B80-48EC428C653B}" srcOrd="0" destOrd="0" parTransId="{E0255783-3FC3-4C00-99F9-679FDA84BD38}" sibTransId="{A9AAD400-AA8A-4222-B10C-E63FC22CFE7E}"/>
    <dgm:cxn modelId="{D96D2A3C-D3E3-4D0C-9BEC-9FDD05B9B403}" type="presParOf" srcId="{A1C2F460-DBCB-4776-91FC-BDE66AC65B29}" destId="{FDECDB4F-A7E8-4D4E-ADD1-929860803DCA}" srcOrd="0" destOrd="0" presId="urn:microsoft.com/office/officeart/2005/8/layout/hierarchy1"/>
    <dgm:cxn modelId="{98D160D7-B223-46B9-8A6A-BC91F305203D}" type="presParOf" srcId="{FDECDB4F-A7E8-4D4E-ADD1-929860803DCA}" destId="{77E9DEBA-6035-44F4-80AE-FD3D80653B7F}" srcOrd="0" destOrd="0" presId="urn:microsoft.com/office/officeart/2005/8/layout/hierarchy1"/>
    <dgm:cxn modelId="{9A011EC5-DA9E-4D97-998C-61011D07E602}" type="presParOf" srcId="{77E9DEBA-6035-44F4-80AE-FD3D80653B7F}" destId="{C23D8CD0-579A-45E8-8124-2AEE4D19ADF7}" srcOrd="0" destOrd="0" presId="urn:microsoft.com/office/officeart/2005/8/layout/hierarchy1"/>
    <dgm:cxn modelId="{6150A916-30F6-4756-9DD3-511266E7056C}" type="presParOf" srcId="{77E9DEBA-6035-44F4-80AE-FD3D80653B7F}" destId="{C9619755-AE43-4660-9201-875AAB4429BF}" srcOrd="1" destOrd="0" presId="urn:microsoft.com/office/officeart/2005/8/layout/hierarchy1"/>
    <dgm:cxn modelId="{6BE603FA-323F-4F14-BA95-4C1BA934AE82}" type="presParOf" srcId="{FDECDB4F-A7E8-4D4E-ADD1-929860803DCA}" destId="{B836CA70-5DE1-4153-B827-920A21559E9C}" srcOrd="1" destOrd="0" presId="urn:microsoft.com/office/officeart/2005/8/layout/hierarchy1"/>
    <dgm:cxn modelId="{2DAE4E25-E97C-4589-B7B6-B2F8C108697E}" type="presParOf" srcId="{B836CA70-5DE1-4153-B827-920A21559E9C}" destId="{C5C78369-A202-4A4C-BA7F-66EBD639B8E9}" srcOrd="0" destOrd="0" presId="urn:microsoft.com/office/officeart/2005/8/layout/hierarchy1"/>
    <dgm:cxn modelId="{FE0F4244-5D16-463D-9535-92D4820C7764}" type="presParOf" srcId="{B836CA70-5DE1-4153-B827-920A21559E9C}" destId="{716EEB5C-C6BB-4924-A4DF-17FAC1764982}" srcOrd="1" destOrd="0" presId="urn:microsoft.com/office/officeart/2005/8/layout/hierarchy1"/>
    <dgm:cxn modelId="{BBD5F261-8680-4117-BAED-BF3F22BA8236}" type="presParOf" srcId="{716EEB5C-C6BB-4924-A4DF-17FAC1764982}" destId="{CE322551-3806-493B-930E-B4B9C8F6E25D}" srcOrd="0" destOrd="0" presId="urn:microsoft.com/office/officeart/2005/8/layout/hierarchy1"/>
    <dgm:cxn modelId="{D5C600ED-5D5B-460A-84BC-64784DC028A8}" type="presParOf" srcId="{CE322551-3806-493B-930E-B4B9C8F6E25D}" destId="{D82648C9-EA8B-4DCE-8D50-FA4535AC283C}" srcOrd="0" destOrd="0" presId="urn:microsoft.com/office/officeart/2005/8/layout/hierarchy1"/>
    <dgm:cxn modelId="{A5F074F7-A21D-47D3-9502-B9A32C1FB6F4}" type="presParOf" srcId="{CE322551-3806-493B-930E-B4B9C8F6E25D}" destId="{F2777E79-123E-4101-9CDD-BFD24EDA2249}" srcOrd="1" destOrd="0" presId="urn:microsoft.com/office/officeart/2005/8/layout/hierarchy1"/>
    <dgm:cxn modelId="{2B07E969-C76E-44C1-83D5-C24EFD8BA9FB}" type="presParOf" srcId="{716EEB5C-C6BB-4924-A4DF-17FAC1764982}" destId="{E526D227-6224-4ED9-817D-BC21F82AC0A6}" srcOrd="1" destOrd="0" presId="urn:microsoft.com/office/officeart/2005/8/layout/hierarchy1"/>
    <dgm:cxn modelId="{54EE207F-A359-4C7D-B352-0A737EB7B884}" type="presParOf" srcId="{E526D227-6224-4ED9-817D-BC21F82AC0A6}" destId="{AA664EF5-DD93-4C21-8E2D-22C7CADFC64B}" srcOrd="0" destOrd="0" presId="urn:microsoft.com/office/officeart/2005/8/layout/hierarchy1"/>
    <dgm:cxn modelId="{F210B66B-06C5-44A7-8473-ED7A7CDD20F4}" type="presParOf" srcId="{E526D227-6224-4ED9-817D-BC21F82AC0A6}" destId="{1C0BBA18-7BF7-4D03-B1FE-5521D5E3448A}" srcOrd="1" destOrd="0" presId="urn:microsoft.com/office/officeart/2005/8/layout/hierarchy1"/>
    <dgm:cxn modelId="{EF085CFF-7E24-4961-B9D6-AEFDC009B347}" type="presParOf" srcId="{1C0BBA18-7BF7-4D03-B1FE-5521D5E3448A}" destId="{7425C670-5A9D-4BB6-9BE2-658264F3C225}" srcOrd="0" destOrd="0" presId="urn:microsoft.com/office/officeart/2005/8/layout/hierarchy1"/>
    <dgm:cxn modelId="{B5B071FD-0DDE-4BEE-A352-35DF941ED00D}" type="presParOf" srcId="{7425C670-5A9D-4BB6-9BE2-658264F3C225}" destId="{C13A639B-EA82-485D-9665-B2FBF702E03D}" srcOrd="0" destOrd="0" presId="urn:microsoft.com/office/officeart/2005/8/layout/hierarchy1"/>
    <dgm:cxn modelId="{2E146315-F433-46CE-B5F1-2C95868C558E}" type="presParOf" srcId="{7425C670-5A9D-4BB6-9BE2-658264F3C225}" destId="{4DA985AB-2957-40F8-8C89-79142B8479DD}" srcOrd="1" destOrd="0" presId="urn:microsoft.com/office/officeart/2005/8/layout/hierarchy1"/>
    <dgm:cxn modelId="{A1532E38-8572-4A2A-9BBC-DC650A85DBD8}" type="presParOf" srcId="{1C0BBA18-7BF7-4D03-B1FE-5521D5E3448A}" destId="{118232C4-3D7C-4081-B2DC-9C8244319305}" srcOrd="1" destOrd="0" presId="urn:microsoft.com/office/officeart/2005/8/layout/hierarchy1"/>
    <dgm:cxn modelId="{D98B54CC-F688-4526-88FF-8BA2931AD0BB}" type="presParOf" srcId="{B836CA70-5DE1-4153-B827-920A21559E9C}" destId="{D473CF53-983A-4475-8485-9DE5222AAA71}" srcOrd="2" destOrd="0" presId="urn:microsoft.com/office/officeart/2005/8/layout/hierarchy1"/>
    <dgm:cxn modelId="{2805F062-498F-4FA2-8B8E-1D0E7186F1B8}" type="presParOf" srcId="{B836CA70-5DE1-4153-B827-920A21559E9C}" destId="{A63F0BB2-7299-4A52-9906-E5035EE7E7C1}" srcOrd="3" destOrd="0" presId="urn:microsoft.com/office/officeart/2005/8/layout/hierarchy1"/>
    <dgm:cxn modelId="{17869DE8-5616-4F49-90A5-43873267FCEE}" type="presParOf" srcId="{A63F0BB2-7299-4A52-9906-E5035EE7E7C1}" destId="{93A30929-11FA-4CA4-81B7-D379CD5C8636}" srcOrd="0" destOrd="0" presId="urn:microsoft.com/office/officeart/2005/8/layout/hierarchy1"/>
    <dgm:cxn modelId="{70B9A06E-6843-48E7-BDBF-444F165BBE7E}" type="presParOf" srcId="{93A30929-11FA-4CA4-81B7-D379CD5C8636}" destId="{A1E6DDE6-822C-4A1E-B120-0F784F6DBFD6}" srcOrd="0" destOrd="0" presId="urn:microsoft.com/office/officeart/2005/8/layout/hierarchy1"/>
    <dgm:cxn modelId="{1E1D2D15-1177-4A86-920D-75E03C4731C6}" type="presParOf" srcId="{93A30929-11FA-4CA4-81B7-D379CD5C8636}" destId="{DB640D80-24B2-4B32-9451-C16C0EF49CE7}" srcOrd="1" destOrd="0" presId="urn:microsoft.com/office/officeart/2005/8/layout/hierarchy1"/>
    <dgm:cxn modelId="{75AB8024-DBAA-4B61-9A6E-DFEF70A7130D}" type="presParOf" srcId="{A63F0BB2-7299-4A52-9906-E5035EE7E7C1}" destId="{582FA842-86D0-4F66-AD36-3C1376D1E25E}" srcOrd="1" destOrd="0" presId="urn:microsoft.com/office/officeart/2005/8/layout/hierarchy1"/>
    <dgm:cxn modelId="{02B0D14A-56C4-4F1A-9C14-AA859FF0E2C3}" type="presParOf" srcId="{582FA842-86D0-4F66-AD36-3C1376D1E25E}" destId="{9C0D64DD-0EC8-4967-84B3-31AD04E380DD}" srcOrd="0" destOrd="0" presId="urn:microsoft.com/office/officeart/2005/8/layout/hierarchy1"/>
    <dgm:cxn modelId="{13DF786F-BE01-49AF-9520-7895CB3CA01A}" type="presParOf" srcId="{582FA842-86D0-4F66-AD36-3C1376D1E25E}" destId="{D21A672F-F759-49D1-B35D-D502654A1FEB}" srcOrd="1" destOrd="0" presId="urn:microsoft.com/office/officeart/2005/8/layout/hierarchy1"/>
    <dgm:cxn modelId="{4EF09F88-AC28-48B0-B894-D2B8C9637AEF}" type="presParOf" srcId="{D21A672F-F759-49D1-B35D-D502654A1FEB}" destId="{A9E5E607-3698-4043-B29F-B050E46D5DEE}" srcOrd="0" destOrd="0" presId="urn:microsoft.com/office/officeart/2005/8/layout/hierarchy1"/>
    <dgm:cxn modelId="{99906396-2319-4FE9-BE8F-24B6FD1E2822}" type="presParOf" srcId="{A9E5E607-3698-4043-B29F-B050E46D5DEE}" destId="{5AE6D24C-F252-4D70-89F3-B85711E7C831}" srcOrd="0" destOrd="0" presId="urn:microsoft.com/office/officeart/2005/8/layout/hierarchy1"/>
    <dgm:cxn modelId="{9673EDDD-1792-4A63-8796-00B72F80A60D}" type="presParOf" srcId="{A9E5E607-3698-4043-B29F-B050E46D5DEE}" destId="{38406ED5-AE62-4B84-B6D7-632840D89B18}" srcOrd="1" destOrd="0" presId="urn:microsoft.com/office/officeart/2005/8/layout/hierarchy1"/>
    <dgm:cxn modelId="{A0DB4F05-6503-414C-860F-0FB716D0B75F}" type="presParOf" srcId="{D21A672F-F759-49D1-B35D-D502654A1FEB}" destId="{944B1683-5D07-4C9D-8B58-A0607C4AC5F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3571876"/>
            <a:ext cx="6400800" cy="175260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b="1" dirty="0" smtClean="0"/>
              <a:t>  </a:t>
            </a:r>
            <a:r>
              <a:rPr lang="ru-RU" sz="3200" b="1" dirty="0" smtClean="0">
                <a:solidFill>
                  <a:schemeClr val="tx1"/>
                </a:solidFill>
              </a:rPr>
              <a:t>Сущность товародвижения</a:t>
            </a:r>
            <a:endParaRPr lang="ru-RU" sz="3200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ru-RU" sz="3200" b="1" dirty="0" smtClean="0">
                <a:solidFill>
                  <a:schemeClr val="tx1"/>
                </a:solidFill>
              </a:rPr>
              <a:t> Типы и функции рыночных посредников</a:t>
            </a:r>
            <a:endParaRPr lang="ru-RU" sz="3200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500174"/>
            <a:ext cx="7772400" cy="1470025"/>
          </a:xfrm>
        </p:spPr>
        <p:txBody>
          <a:bodyPr>
            <a:noAutofit/>
          </a:bodyPr>
          <a:lstStyle/>
          <a:p>
            <a:r>
              <a:rPr lang="ru-RU" sz="5400" b="1" dirty="0" smtClean="0"/>
              <a:t>СБЫТОВАЯ ПОЛИТИКА В МАРКЕТИНГЕ</a:t>
            </a:r>
            <a:endParaRPr lang="ru-RU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928670"/>
            <a:ext cx="4729170" cy="45720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b="1" dirty="0" smtClean="0"/>
              <a:t>Товародвижение</a:t>
            </a:r>
            <a:r>
              <a:rPr lang="ru-RU" sz="2800" dirty="0" smtClean="0"/>
              <a:t> </a:t>
            </a:r>
            <a:r>
              <a:rPr lang="ru-RU" sz="2800" b="1" dirty="0" smtClean="0"/>
              <a:t>- </a:t>
            </a:r>
            <a:r>
              <a:rPr lang="ru-RU" sz="2800" dirty="0" smtClean="0"/>
              <a:t>деятельность по планированию, претворению в жизнь и контролю за физическим перемещением  материалов и готовых изделий от мест их происхождения к местам использования с целью удовлетворения нужд потребителей и с выгодой для себя.</a:t>
            </a:r>
          </a:p>
          <a:p>
            <a:endParaRPr lang="ru-RU" dirty="0"/>
          </a:p>
        </p:txBody>
      </p:sp>
      <p:pic>
        <p:nvPicPr>
          <p:cNvPr id="18434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 l="16129" r="19355"/>
          <a:stretch>
            <a:fillRect/>
          </a:stretch>
        </p:blipFill>
        <p:spPr bwMode="auto">
          <a:xfrm>
            <a:off x="5572132" y="1071546"/>
            <a:ext cx="2857520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285728"/>
            <a:ext cx="8358246" cy="385765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Уровень  обслуживания потребителей включает в себя основные элементы:</a:t>
            </a:r>
          </a:p>
          <a:p>
            <a:r>
              <a:rPr lang="ru-RU" dirty="0" smtClean="0"/>
              <a:t>– скорость исполнения и доставки заказов потребителям;</a:t>
            </a:r>
          </a:p>
          <a:p>
            <a:r>
              <a:rPr lang="ru-RU" dirty="0" smtClean="0"/>
              <a:t>– возможность поставщика обеспечить срочную доставку товара;</a:t>
            </a:r>
          </a:p>
          <a:p>
            <a:r>
              <a:rPr lang="ru-RU" dirty="0" smtClean="0"/>
              <a:t>– хорошее качество поставляемого товара;</a:t>
            </a:r>
          </a:p>
          <a:p>
            <a:r>
              <a:rPr lang="ru-RU" dirty="0" smtClean="0"/>
              <a:t>– готовность поставщика принять обратно товар с дефектом и заменить его доброкачественным;</a:t>
            </a:r>
          </a:p>
          <a:p>
            <a:r>
              <a:rPr lang="ru-RU" dirty="0" smtClean="0"/>
              <a:t>– наличие разнообразных услуг и т.д.</a:t>
            </a:r>
          </a:p>
          <a:p>
            <a:endParaRPr lang="ru-RU" dirty="0"/>
          </a:p>
        </p:txBody>
      </p:sp>
      <p:pic>
        <p:nvPicPr>
          <p:cNvPr id="7" name="Рисунок 6" descr="1383977700_380.jpg"/>
          <p:cNvPicPr>
            <a:picLocks noChangeAspect="1"/>
          </p:cNvPicPr>
          <p:nvPr/>
        </p:nvPicPr>
        <p:blipFill>
          <a:blip r:embed="rId2"/>
          <a:srcRect t="12670" r="8383" b="23981"/>
          <a:stretch>
            <a:fillRect/>
          </a:stretch>
        </p:blipFill>
        <p:spPr>
          <a:xfrm>
            <a:off x="5214942" y="3714752"/>
            <a:ext cx="3643338" cy="25003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142844" y="142852"/>
          <a:ext cx="9001156" cy="6715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2857496"/>
            <a:ext cx="4500562" cy="3214710"/>
          </a:xfrm>
        </p:spPr>
        <p:txBody>
          <a:bodyPr>
            <a:normAutofit/>
          </a:bodyPr>
          <a:lstStyle/>
          <a:p>
            <a:r>
              <a:rPr lang="ru-RU" dirty="0" smtClean="0"/>
              <a:t>– </a:t>
            </a:r>
            <a:r>
              <a:rPr lang="ru-RU" b="1" dirty="0" smtClean="0"/>
              <a:t>Наличие канала</a:t>
            </a:r>
            <a:endParaRPr lang="ru-RU" dirty="0" smtClean="0"/>
          </a:p>
          <a:p>
            <a:r>
              <a:rPr lang="ru-RU" dirty="0" smtClean="0"/>
              <a:t>– </a:t>
            </a:r>
            <a:r>
              <a:rPr lang="ru-RU" b="1" dirty="0" smtClean="0"/>
              <a:t>Объем продаж</a:t>
            </a:r>
            <a:endParaRPr lang="ru-RU" dirty="0" smtClean="0"/>
          </a:p>
          <a:p>
            <a:r>
              <a:rPr lang="ru-RU" dirty="0" smtClean="0"/>
              <a:t>– </a:t>
            </a:r>
            <a:r>
              <a:rPr lang="ru-RU" b="1" dirty="0" smtClean="0"/>
              <a:t>Издержки обращения</a:t>
            </a:r>
            <a:endParaRPr lang="ru-RU" dirty="0" smtClean="0"/>
          </a:p>
          <a:p>
            <a:r>
              <a:rPr lang="ru-RU" dirty="0" smtClean="0"/>
              <a:t>– </a:t>
            </a:r>
            <a:r>
              <a:rPr lang="ru-RU" b="1" dirty="0" smtClean="0"/>
              <a:t>Персонал</a:t>
            </a:r>
            <a:endParaRPr lang="ru-RU" dirty="0" smtClean="0"/>
          </a:p>
          <a:p>
            <a:r>
              <a:rPr lang="ru-RU" dirty="0" smtClean="0"/>
              <a:t>– </a:t>
            </a:r>
            <a:r>
              <a:rPr lang="ru-RU" b="1" dirty="0" smtClean="0"/>
              <a:t>Контроль</a:t>
            </a:r>
            <a:endParaRPr lang="ru-RU" dirty="0" smtClean="0"/>
          </a:p>
          <a:p>
            <a:r>
              <a:rPr lang="ru-RU" dirty="0" smtClean="0"/>
              <a:t>– </a:t>
            </a:r>
            <a:r>
              <a:rPr lang="ru-RU" b="1" dirty="0" smtClean="0"/>
              <a:t>Гибкость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71538" y="428604"/>
            <a:ext cx="7072362" cy="2000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/>
              <a:t>Выбор канала товародвижения зависит от целей фирмы–изготовителя, ее размера и характера товара. Имеются также более общие соображения, которые не зависят от фирмы и ее товара. Эти соображения следующие: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2786058"/>
            <a:ext cx="4286280" cy="30718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362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714620"/>
            <a:ext cx="4343360" cy="32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357166"/>
            <a:ext cx="7772400" cy="457200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   </a:t>
            </a:r>
            <a:r>
              <a:rPr lang="ru-RU" b="1" dirty="0" smtClean="0"/>
              <a:t>Канал распределения </a:t>
            </a:r>
            <a:r>
              <a:rPr lang="ru-RU" dirty="0" smtClean="0"/>
              <a:t>– это путь, по которому товары движутся от производителей к потребителям. Благодаря ему устраняются длительные разрывы во времени, месте и праве собственности, отделяющие товары и услуги от тех,  кто хотел бы ими  воспользоваться.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214290"/>
            <a:ext cx="7858180" cy="2786082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338" name="Picture 2" descr="Картинки по запросу путь от производителя к покупателю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714752"/>
            <a:ext cx="8439150" cy="2152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285729"/>
            <a:ext cx="8229600" cy="1785950"/>
          </a:xfrm>
        </p:spPr>
        <p:txBody>
          <a:bodyPr/>
          <a:lstStyle/>
          <a:p>
            <a:r>
              <a:rPr lang="ru-RU" dirty="0" smtClean="0"/>
              <a:t>Существующие в настоящее время за рубежом каналы распределения можно охарактеризовать по числу составляющих их уровней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857364"/>
            <a:ext cx="7587932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00108"/>
            <a:ext cx="8109115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000108"/>
            <a:ext cx="7886615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500042"/>
            <a:ext cx="4500594" cy="3071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/>
              <a:t>Канал прямого товародвижения (он же канал нулевого уровня, канал прямого маркетинга) состоит из производителя, продающего товар непосредственно потребителю, без использования независимых посредников. </a:t>
            </a:r>
            <a:endParaRPr lang="ru-RU" sz="2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14810" y="3286124"/>
            <a:ext cx="4500594" cy="3071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/>
              <a:t>Косвенный канал товародвижения состоит из производителя, продающего свой товар конечному потребителю через одного или ряд посредников.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3314" name="Picture 2" descr="Картинки по запросу без посредников"/>
          <p:cNvPicPr>
            <a:picLocks noChangeAspect="1" noChangeArrowheads="1"/>
          </p:cNvPicPr>
          <p:nvPr/>
        </p:nvPicPr>
        <p:blipFill>
          <a:blip r:embed="rId2"/>
          <a:srcRect l="4500" t="8499" r="6999" b="12889"/>
          <a:stretch>
            <a:fillRect/>
          </a:stretch>
        </p:blipFill>
        <p:spPr bwMode="auto">
          <a:xfrm>
            <a:off x="5214942" y="642918"/>
            <a:ext cx="3643370" cy="2284825"/>
          </a:xfrm>
          <a:prstGeom prst="rect">
            <a:avLst/>
          </a:prstGeom>
          <a:noFill/>
        </p:spPr>
      </p:pic>
      <p:pic>
        <p:nvPicPr>
          <p:cNvPr id="13316" name="Picture 4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786190"/>
            <a:ext cx="3714744" cy="27860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104</TotalTime>
  <Words>275</Words>
  <Application>Microsoft Office PowerPoint</Application>
  <PresentationFormat>Экран (4:3)</PresentationFormat>
  <Paragraphs>26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Calibri</vt:lpstr>
      <vt:lpstr>Cambria</vt:lpstr>
      <vt:lpstr>Franklin Gothic Book</vt:lpstr>
      <vt:lpstr>Perpetua</vt:lpstr>
      <vt:lpstr>Wingdings</vt:lpstr>
      <vt:lpstr>Wingdings 2</vt:lpstr>
      <vt:lpstr>Справедливость</vt:lpstr>
      <vt:lpstr>СБЫТОВАЯ ПОЛИТИКА В МАРКЕТИНГЕ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СБЫТОВАЯ ПОЛИТИКА В МАРКЕТИНГЕ</dc:title>
  <dc:creator>user</dc:creator>
  <cp:lastModifiedBy>Мадина Рахимбердинова</cp:lastModifiedBy>
  <cp:revision>37</cp:revision>
  <dcterms:created xsi:type="dcterms:W3CDTF">2019-11-28T05:26:24Z</dcterms:created>
  <dcterms:modified xsi:type="dcterms:W3CDTF">2019-11-29T09:41:00Z</dcterms:modified>
</cp:coreProperties>
</file>